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11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СОЦИАЛЬНЫЙ КОНТРАКТ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–соглашение между гражданином и органами социальной защиты населения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71480"/>
            <a:ext cx="3071834" cy="1428760"/>
          </a:xfrm>
        </p:spPr>
        <p:txBody>
          <a:bodyPr>
            <a:normAutofit fontScale="85000" lnSpcReduction="10000"/>
          </a:bodyPr>
          <a:lstStyle/>
          <a:p>
            <a:r>
              <a:rPr lang="ru-RU" sz="1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КАТЕГОРИЯ ПОЛУЧАТЕЛЕЙ: </a:t>
            </a:r>
            <a:r>
              <a:rPr lang="ru-RU" sz="1500" b="0" i="1" dirty="0" smtClean="0">
                <a:latin typeface="Times New Roman" pitchFamily="18" charset="0"/>
                <a:cs typeface="Times New Roman" pitchFamily="18" charset="0"/>
              </a:rPr>
              <a:t>одиноко проживающие граждане и семьи, доход которых по не зависящим от них причинам ниже величины прожиточного минимума, установленного в Пензенской области</a:t>
            </a:r>
            <a:endParaRPr lang="ru-RU" sz="1500" b="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214678" y="714355"/>
            <a:ext cx="3071834" cy="1428761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sz="2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ПРОГРАММА СОЦИАЛЬНОЙ </a:t>
            </a:r>
          </a:p>
          <a:p>
            <a:pPr algn="r"/>
            <a:r>
              <a:rPr lang="ru-RU" sz="2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АДАПТАЦИИ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9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0" i="1" dirty="0" smtClean="0">
                <a:latin typeface="Times New Roman" pitchFamily="18" charset="0"/>
                <a:cs typeface="Times New Roman" pitchFamily="18" charset="0"/>
              </a:rPr>
              <a:t>разработанные органом</a:t>
            </a:r>
          </a:p>
          <a:p>
            <a:pPr algn="just"/>
            <a:r>
              <a:rPr lang="ru-RU" sz="2200" b="0" i="1" dirty="0" smtClean="0">
                <a:latin typeface="Times New Roman" pitchFamily="18" charset="0"/>
                <a:cs typeface="Times New Roman" pitchFamily="18" charset="0"/>
              </a:rPr>
              <a:t> социальной защиты населения совместно с гражданином мероприятия, направленные  на повышение благосостояния семьи/гражданина</a:t>
            </a:r>
            <a:endParaRPr lang="ru-RU" sz="2200" b="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4"/>
          <p:cNvSpPr txBox="1">
            <a:spLocks/>
          </p:cNvSpPr>
          <p:nvPr/>
        </p:nvSpPr>
        <p:spPr>
          <a:xfrm>
            <a:off x="6286480" y="642918"/>
            <a:ext cx="2643238" cy="9286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СРОК КОНТРАКТА: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 трех месяцев до</a:t>
            </a:r>
            <a:r>
              <a:rPr kumimoji="0" lang="ru-RU" sz="1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одного года в зависимости от  нуждаемости</a:t>
            </a:r>
            <a:endParaRPr kumimoji="0" lang="ru-RU" sz="1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642910" y="2143116"/>
            <a:ext cx="3929090" cy="5000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НАПРАВЛЕНИЯ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Текст 2"/>
          <p:cNvSpPr txBox="1">
            <a:spLocks/>
          </p:cNvSpPr>
          <p:nvPr/>
        </p:nvSpPr>
        <p:spPr>
          <a:xfrm>
            <a:off x="733396" y="2857496"/>
            <a:ext cx="1981216" cy="17145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4000496" y="3357562"/>
            <a:ext cx="2043130" cy="7143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Текст 2"/>
          <p:cNvSpPr txBox="1">
            <a:spLocks/>
          </p:cNvSpPr>
          <p:nvPr/>
        </p:nvSpPr>
        <p:spPr>
          <a:xfrm flipH="1">
            <a:off x="6500826" y="2752716"/>
            <a:ext cx="2071702" cy="5000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 descr="https://st03.kakprosto.ru/images/article/2015/2/10/70234_54d9ebe3e8cea54d9ebe3e8d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14620"/>
            <a:ext cx="2071702" cy="1571636"/>
          </a:xfrm>
          <a:prstGeom prst="rect">
            <a:avLst/>
          </a:prstGeom>
          <a:noFill/>
        </p:spPr>
      </p:pic>
      <p:pic>
        <p:nvPicPr>
          <p:cNvPr id="1028" name="Picture 4" descr="https://biznestop.ru/wp-content/uploads/2016/08/kak_otkryt_svoe_delo_s_nulya_idei_1_030637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714620"/>
            <a:ext cx="2071702" cy="1571636"/>
          </a:xfrm>
          <a:prstGeom prst="rect">
            <a:avLst/>
          </a:prstGeom>
          <a:noFill/>
        </p:spPr>
      </p:pic>
      <p:sp>
        <p:nvSpPr>
          <p:cNvPr id="16" name="Текст 2"/>
          <p:cNvSpPr txBox="1">
            <a:spLocks/>
          </p:cNvSpPr>
          <p:nvPr/>
        </p:nvSpPr>
        <p:spPr>
          <a:xfrm flipH="1">
            <a:off x="5000628" y="4286256"/>
            <a:ext cx="1785950" cy="5715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ВЕДЕНИЕ ЛИЧНОГО ПОДСОБНОГО ХОЗЯЙСТВА</a:t>
            </a:r>
            <a:endParaRPr kumimoji="0" lang="ru-RU" sz="105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30" name="Picture 6" descr="https://ampravda.ru/files/images2/images/AND_7334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714620"/>
            <a:ext cx="2000264" cy="1585873"/>
          </a:xfrm>
          <a:prstGeom prst="rect">
            <a:avLst/>
          </a:prstGeom>
          <a:noFill/>
        </p:spPr>
      </p:pic>
      <p:pic>
        <p:nvPicPr>
          <p:cNvPr id="1032" name="Picture 8" descr="https://thumbs.dreamstime.com/b/%D0%BA%D0%BE%D0%BD%D1%86%D0%B5%D0%BF%D1%86%D0%B8%D1%8F-%D0%BF%D1%81%D0%B8%D1%85%D0%BE%D0%BB%D0%BE%D0%B3%D0%B8%D1%87%D0%B5%D1%81%D0%BA%D0%BE%D0%B3%D0%BE-%D0%BA%D0%BE%D0%BD%D1%81%D1%83%D0%BB%D1%8C%D1%82%D0%B8%D1%80%D0%BE%D0%B2%D0%B0%D0%BD%D0%B8%D1%8F-%D0%B2%D1%80%D0%B0%D1%87-%D0%BA%D0%BE%D0%BD%D1%81%D1%83%D0%BB%D1%8C%D1%82%D0%B8%D1%80%D1%83%D0%B5%D1%82%D1%81%D1%8F-%D0%BF%D0%BE-1593927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2714620"/>
            <a:ext cx="1965984" cy="1571636"/>
          </a:xfrm>
          <a:prstGeom prst="rect">
            <a:avLst/>
          </a:prstGeom>
          <a:noFill/>
        </p:spPr>
      </p:pic>
      <p:sp>
        <p:nvSpPr>
          <p:cNvPr id="19" name="Текст 2"/>
          <p:cNvSpPr txBox="1">
            <a:spLocks/>
          </p:cNvSpPr>
          <p:nvPr/>
        </p:nvSpPr>
        <p:spPr>
          <a:xfrm flipH="1">
            <a:off x="866748" y="4357694"/>
            <a:ext cx="1400188" cy="4286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ПОИСК</a:t>
            </a:r>
            <a:r>
              <a:rPr kumimoji="0" lang="ru-RU" sz="1050" b="1" i="1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РАБОТЫ И ПЕРЕОБУЧЕНИЕ</a:t>
            </a:r>
            <a:endParaRPr kumimoji="0" lang="ru-RU" sz="105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Текст 2"/>
          <p:cNvSpPr txBox="1">
            <a:spLocks/>
          </p:cNvSpPr>
          <p:nvPr/>
        </p:nvSpPr>
        <p:spPr>
          <a:xfrm flipH="1">
            <a:off x="3152764" y="4357694"/>
            <a:ext cx="1400188" cy="4286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СОЗДАНИЕ СВОЕГО ДЕЛА</a:t>
            </a:r>
            <a:endParaRPr kumimoji="0" lang="ru-RU" sz="105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Текст 2"/>
          <p:cNvSpPr txBox="1">
            <a:spLocks/>
          </p:cNvSpPr>
          <p:nvPr/>
        </p:nvSpPr>
        <p:spPr>
          <a:xfrm flipH="1">
            <a:off x="7072330" y="4286256"/>
            <a:ext cx="1785950" cy="5000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ПОМОЩЬ В ТРУДНОЙ ЖИЗНЕНОЙ СИТУАЦИИ</a:t>
            </a:r>
            <a:endParaRPr kumimoji="0" lang="ru-RU" sz="105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Текст 2"/>
          <p:cNvSpPr txBox="1">
            <a:spLocks/>
          </p:cNvSpPr>
          <p:nvPr/>
        </p:nvSpPr>
        <p:spPr>
          <a:xfrm flipH="1">
            <a:off x="428596" y="4786322"/>
            <a:ext cx="2214578" cy="15001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Размер социальной помощи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10,4 тыс. рублей при заключении социального контракта, по 5,2 тыс. рублей в период обучения (до 3-х месяцев) и далее по 10,4 руб. рублей ежемесячно в течение 3- х месяцев после трудоустройства</a:t>
            </a:r>
            <a:endParaRPr kumimoji="0" lang="ru-RU" sz="105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3" name="Текст 2"/>
          <p:cNvSpPr txBox="1">
            <a:spLocks/>
          </p:cNvSpPr>
          <p:nvPr/>
        </p:nvSpPr>
        <p:spPr>
          <a:xfrm flipH="1">
            <a:off x="2786050" y="4786322"/>
            <a:ext cx="2214578" cy="10715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Возмещение</a:t>
            </a:r>
            <a:r>
              <a:rPr kumimoji="0" lang="ru-RU" sz="105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расходов на организацию предпринимательской деятельности и приобретение основных средств в сумме до 250 тыс. рублей</a:t>
            </a:r>
            <a:endParaRPr kumimoji="0" lang="ru-RU" sz="105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4" name="Текст 2"/>
          <p:cNvSpPr txBox="1">
            <a:spLocks/>
          </p:cNvSpPr>
          <p:nvPr/>
        </p:nvSpPr>
        <p:spPr>
          <a:xfrm flipH="1">
            <a:off x="5000628" y="4857760"/>
            <a:ext cx="1928826" cy="7858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Единовременная денежная выплата на ведение ЛПХ  в сумме не более 100 тыс. рублей</a:t>
            </a:r>
            <a:endParaRPr kumimoji="0" lang="ru-RU" sz="105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5" name="Текст 2"/>
          <p:cNvSpPr txBox="1">
            <a:spLocks/>
          </p:cNvSpPr>
          <p:nvPr/>
        </p:nvSpPr>
        <p:spPr>
          <a:xfrm flipH="1">
            <a:off x="0" y="6286520"/>
            <a:ext cx="9144000" cy="5714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КУДА ОБРАТИТЬСЯ?     </a:t>
            </a:r>
            <a:r>
              <a:rPr kumimoji="0" lang="ru-RU" sz="1050" b="1" u="none" strike="noStrike" kern="1200" cap="none" spc="0" normalizeH="0" baseline="0" noProof="0" dirty="0" smtClean="0">
                <a:ln>
                  <a:noFill/>
                </a:ln>
                <a:solidFill>
                  <a:srgbClr val="AF118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ОРГАНЫ СОЦИАЛЬНОЙ ЗАЩИТЫ НАСЕЛЕНИЯ ПО АДРЕСУ: </a:t>
            </a:r>
            <a:r>
              <a:rPr kumimoji="0" lang="ru-RU" sz="105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г.</a:t>
            </a:r>
            <a:r>
              <a:rPr kumimoji="0" lang="ru-RU" sz="105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Сердобск, ул. Ленина, д, 90, каб. 419 или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 телефону 8 (84167) 5-01-10, 5-00-55.</a:t>
            </a:r>
            <a:endParaRPr kumimoji="0" lang="ru-RU" sz="105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6" name="Текст 2"/>
          <p:cNvSpPr txBox="1">
            <a:spLocks/>
          </p:cNvSpPr>
          <p:nvPr/>
        </p:nvSpPr>
        <p:spPr>
          <a:xfrm flipH="1">
            <a:off x="7224730" y="4714884"/>
            <a:ext cx="1857388" cy="7858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5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Выплаты</a:t>
            </a:r>
            <a:r>
              <a:rPr kumimoji="0" lang="ru-RU" sz="105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 приобретение товаров первой необходимости</a:t>
            </a:r>
            <a:endParaRPr kumimoji="0" lang="ru-RU" sz="105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8" name="Picture 2" descr="Социальный контракт: Программа новых возможностей"/>
          <p:cNvPicPr>
            <a:picLocks noChangeAspect="1" noChangeArrowheads="1"/>
          </p:cNvPicPr>
          <p:nvPr/>
        </p:nvPicPr>
        <p:blipFill>
          <a:blip r:embed="rId6"/>
          <a:srcRect l="3411" t="19228" r="87037" b="71443"/>
          <a:stretch>
            <a:fillRect/>
          </a:stretch>
        </p:blipFill>
        <p:spPr bwMode="auto">
          <a:xfrm>
            <a:off x="214282" y="571480"/>
            <a:ext cx="714380" cy="500066"/>
          </a:xfrm>
          <a:prstGeom prst="rect">
            <a:avLst/>
          </a:prstGeom>
          <a:noFill/>
        </p:spPr>
      </p:pic>
      <p:pic>
        <p:nvPicPr>
          <p:cNvPr id="29" name="Picture 4" descr="Социальный контракт: Программа новых возможностей"/>
          <p:cNvPicPr>
            <a:picLocks noChangeAspect="1" noChangeArrowheads="1"/>
          </p:cNvPicPr>
          <p:nvPr/>
        </p:nvPicPr>
        <p:blipFill>
          <a:blip r:embed="rId6"/>
          <a:srcRect l="48085" t="19853" r="46246" b="70457"/>
          <a:stretch>
            <a:fillRect/>
          </a:stretch>
        </p:blipFill>
        <p:spPr bwMode="auto">
          <a:xfrm>
            <a:off x="3286116" y="1071546"/>
            <a:ext cx="612326" cy="428628"/>
          </a:xfrm>
          <a:prstGeom prst="rect">
            <a:avLst/>
          </a:prstGeom>
          <a:noFill/>
        </p:spPr>
      </p:pic>
      <p:pic>
        <p:nvPicPr>
          <p:cNvPr id="31" name="Picture 2" descr="https://storage.myseldon.com/news_pict_3F/3FCDD3D7E6118E56FDF578F795538872"/>
          <p:cNvPicPr>
            <a:picLocks noChangeAspect="1" noChangeArrowheads="1"/>
          </p:cNvPicPr>
          <p:nvPr/>
        </p:nvPicPr>
        <p:blipFill>
          <a:blip r:embed="rId7"/>
          <a:srcRect l="75976" t="7253" r="19074" b="81866"/>
          <a:stretch>
            <a:fillRect/>
          </a:stretch>
        </p:blipFill>
        <p:spPr bwMode="auto">
          <a:xfrm>
            <a:off x="6500826" y="785794"/>
            <a:ext cx="500066" cy="357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205</Words>
  <PresentationFormat>Экран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СОЦИАЛЬНЫЙ КОНТРАКТ–соглашение между гражданином и органами социальной защиты населения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КОНТРАКТ–соглашение между гражданином и органами социальной защиты населения</dc:title>
  <dc:creator>admin</dc:creator>
  <cp:lastModifiedBy>admin</cp:lastModifiedBy>
  <cp:revision>10</cp:revision>
  <dcterms:created xsi:type="dcterms:W3CDTF">2021-04-13T10:47:53Z</dcterms:created>
  <dcterms:modified xsi:type="dcterms:W3CDTF">2021-04-13T12:06:58Z</dcterms:modified>
</cp:coreProperties>
</file>